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1"/>
  </p:notesMasterIdLst>
  <p:sldIdLst>
    <p:sldId id="257" r:id="rId4"/>
    <p:sldId id="289" r:id="rId5"/>
    <p:sldId id="296" r:id="rId6"/>
    <p:sldId id="293" r:id="rId7"/>
    <p:sldId id="297" r:id="rId8"/>
    <p:sldId id="298" r:id="rId9"/>
    <p:sldId id="271" r:id="rId10"/>
  </p:sldIdLst>
  <p:sldSz cx="9144000" cy="6858000" type="screen4x3"/>
  <p:notesSz cx="6797675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 Heinink" initials="RH" lastIdx="10" clrIdx="0"/>
  <p:cmAuthor id="1" name="stage" initials="s" lastIdx="1" clrIdx="1"/>
  <p:cmAuthor id="2" name="Maartje Smit" initials="MS" lastIdx="3" clrIdx="2">
    <p:extLst>
      <p:ext uri="{19B8F6BF-5375-455C-9EA6-DF929625EA0E}">
        <p15:presenceInfo xmlns:p15="http://schemas.microsoft.com/office/powerpoint/2012/main" userId="S::maartjesmit@eduhintovd.nl::e38fa831-cebc-422b-b7d2-d7bd22b11cf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A88991-B941-4F6C-BD89-C69A0A75B718}" v="1" dt="2023-03-10T19:16:06.0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4665" autoAdjust="0"/>
  </p:normalViewPr>
  <p:slideViewPr>
    <p:cSldViewPr>
      <p:cViewPr varScale="1">
        <p:scale>
          <a:sx n="62" d="100"/>
          <a:sy n="62" d="100"/>
        </p:scale>
        <p:origin x="144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rid van der Pasch - Lever" userId="9da48b9c-ed5a-45d7-a2e1-07d5b651abeb" providerId="ADAL" clId="{E56ABDA8-0DCB-4B23-B161-BBA1069E3194}"/>
    <pc:docChg chg="undo custSel modSld">
      <pc:chgData name="Ingrid van der Pasch - Lever" userId="9da48b9c-ed5a-45d7-a2e1-07d5b651abeb" providerId="ADAL" clId="{E56ABDA8-0DCB-4B23-B161-BBA1069E3194}" dt="2022-12-31T08:49:46.633" v="155" actId="14100"/>
      <pc:docMkLst>
        <pc:docMk/>
      </pc:docMkLst>
      <pc:sldChg chg="modSp mod">
        <pc:chgData name="Ingrid van der Pasch - Lever" userId="9da48b9c-ed5a-45d7-a2e1-07d5b651abeb" providerId="ADAL" clId="{E56ABDA8-0DCB-4B23-B161-BBA1069E3194}" dt="2022-12-31T08:40:46.946" v="9" actId="404"/>
        <pc:sldMkLst>
          <pc:docMk/>
          <pc:sldMk cId="1072958597" sldId="257"/>
        </pc:sldMkLst>
        <pc:spChg chg="mod">
          <ac:chgData name="Ingrid van der Pasch - Lever" userId="9da48b9c-ed5a-45d7-a2e1-07d5b651abeb" providerId="ADAL" clId="{E56ABDA8-0DCB-4B23-B161-BBA1069E3194}" dt="2022-12-31T08:40:46.946" v="9" actId="404"/>
          <ac:spMkLst>
            <pc:docMk/>
            <pc:sldMk cId="1072958597" sldId="257"/>
            <ac:spMk id="6" creationId="{00000000-0000-0000-0000-000000000000}"/>
          </ac:spMkLst>
        </pc:spChg>
      </pc:sldChg>
      <pc:sldChg chg="modSp mod">
        <pc:chgData name="Ingrid van der Pasch - Lever" userId="9da48b9c-ed5a-45d7-a2e1-07d5b651abeb" providerId="ADAL" clId="{E56ABDA8-0DCB-4B23-B161-BBA1069E3194}" dt="2022-12-31T08:49:46.633" v="155" actId="14100"/>
        <pc:sldMkLst>
          <pc:docMk/>
          <pc:sldMk cId="1521488247" sldId="271"/>
        </pc:sldMkLst>
        <pc:spChg chg="mod">
          <ac:chgData name="Ingrid van der Pasch - Lever" userId="9da48b9c-ed5a-45d7-a2e1-07d5b651abeb" providerId="ADAL" clId="{E56ABDA8-0DCB-4B23-B161-BBA1069E3194}" dt="2022-12-31T08:49:41.746" v="154" actId="403"/>
          <ac:spMkLst>
            <pc:docMk/>
            <pc:sldMk cId="1521488247" sldId="271"/>
            <ac:spMk id="6" creationId="{00000000-0000-0000-0000-000000000000}"/>
          </ac:spMkLst>
        </pc:spChg>
        <pc:grpChg chg="mod">
          <ac:chgData name="Ingrid van der Pasch - Lever" userId="9da48b9c-ed5a-45d7-a2e1-07d5b651abeb" providerId="ADAL" clId="{E56ABDA8-0DCB-4B23-B161-BBA1069E3194}" dt="2022-12-31T08:49:46.633" v="155" actId="14100"/>
          <ac:grpSpMkLst>
            <pc:docMk/>
            <pc:sldMk cId="1521488247" sldId="271"/>
            <ac:grpSpMk id="7" creationId="{00000000-0000-0000-0000-000000000000}"/>
          </ac:grpSpMkLst>
        </pc:grpChg>
      </pc:sldChg>
      <pc:sldChg chg="modSp mod">
        <pc:chgData name="Ingrid van der Pasch - Lever" userId="9da48b9c-ed5a-45d7-a2e1-07d5b651abeb" providerId="ADAL" clId="{E56ABDA8-0DCB-4B23-B161-BBA1069E3194}" dt="2022-12-31T08:42:24.474" v="32" actId="403"/>
        <pc:sldMkLst>
          <pc:docMk/>
          <pc:sldMk cId="2299614504" sldId="289"/>
        </pc:sldMkLst>
        <pc:spChg chg="mod">
          <ac:chgData name="Ingrid van der Pasch - Lever" userId="9da48b9c-ed5a-45d7-a2e1-07d5b651abeb" providerId="ADAL" clId="{E56ABDA8-0DCB-4B23-B161-BBA1069E3194}" dt="2022-12-31T08:41:12.814" v="18" actId="404"/>
          <ac:spMkLst>
            <pc:docMk/>
            <pc:sldMk cId="2299614504" sldId="289"/>
            <ac:spMk id="6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1:12.814" v="18" actId="404"/>
          <ac:spMkLst>
            <pc:docMk/>
            <pc:sldMk cId="2299614504" sldId="289"/>
            <ac:spMk id="7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1:35.630" v="24" actId="120"/>
          <ac:spMkLst>
            <pc:docMk/>
            <pc:sldMk cId="2299614504" sldId="289"/>
            <ac:spMk id="9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1:35.630" v="24" actId="120"/>
          <ac:spMkLst>
            <pc:docMk/>
            <pc:sldMk cId="2299614504" sldId="289"/>
            <ac:spMk id="10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2:24.474" v="32" actId="403"/>
          <ac:spMkLst>
            <pc:docMk/>
            <pc:sldMk cId="2299614504" sldId="289"/>
            <ac:spMk id="13" creationId="{00000000-0000-0000-0000-000000000000}"/>
          </ac:spMkLst>
        </pc:spChg>
        <pc:grpChg chg="mod">
          <ac:chgData name="Ingrid van der Pasch - Lever" userId="9da48b9c-ed5a-45d7-a2e1-07d5b651abeb" providerId="ADAL" clId="{E56ABDA8-0DCB-4B23-B161-BBA1069E3194}" dt="2022-12-31T08:42:13.488" v="30" actId="14100"/>
          <ac:grpSpMkLst>
            <pc:docMk/>
            <pc:sldMk cId="2299614504" sldId="289"/>
            <ac:grpSpMk id="3" creationId="{F74F36BB-99F8-458D-B494-C0419DF8C01F}"/>
          </ac:grpSpMkLst>
        </pc:grpChg>
        <pc:grpChg chg="mod">
          <ac:chgData name="Ingrid van der Pasch - Lever" userId="9da48b9c-ed5a-45d7-a2e1-07d5b651abeb" providerId="ADAL" clId="{E56ABDA8-0DCB-4B23-B161-BBA1069E3194}" dt="2022-12-31T08:41:07.009" v="11" actId="14100"/>
          <ac:grpSpMkLst>
            <pc:docMk/>
            <pc:sldMk cId="2299614504" sldId="289"/>
            <ac:grpSpMk id="5" creationId="{00000000-0000-0000-0000-000000000000}"/>
          </ac:grpSpMkLst>
        </pc:grpChg>
        <pc:grpChg chg="mod">
          <ac:chgData name="Ingrid van der Pasch - Lever" userId="9da48b9c-ed5a-45d7-a2e1-07d5b651abeb" providerId="ADAL" clId="{E56ABDA8-0DCB-4B23-B161-BBA1069E3194}" dt="2022-12-31T08:41:46.953" v="26" actId="14100"/>
          <ac:grpSpMkLst>
            <pc:docMk/>
            <pc:sldMk cId="2299614504" sldId="289"/>
            <ac:grpSpMk id="8" creationId="{00000000-0000-0000-0000-000000000000}"/>
          </ac:grpSpMkLst>
        </pc:grpChg>
        <pc:picChg chg="mod">
          <ac:chgData name="Ingrid van der Pasch - Lever" userId="9da48b9c-ed5a-45d7-a2e1-07d5b651abeb" providerId="ADAL" clId="{E56ABDA8-0DCB-4B23-B161-BBA1069E3194}" dt="2022-12-31T08:41:55.067" v="28" actId="1076"/>
          <ac:picMkLst>
            <pc:docMk/>
            <pc:sldMk cId="2299614504" sldId="289"/>
            <ac:picMk id="12" creationId="{827E0C20-8EFF-4E76-B71F-EC6ABF918310}"/>
          </ac:picMkLst>
        </pc:picChg>
      </pc:sldChg>
      <pc:sldChg chg="modSp mod">
        <pc:chgData name="Ingrid van der Pasch - Lever" userId="9da48b9c-ed5a-45d7-a2e1-07d5b651abeb" providerId="ADAL" clId="{E56ABDA8-0DCB-4B23-B161-BBA1069E3194}" dt="2022-12-31T08:46:23.731" v="97" actId="403"/>
        <pc:sldMkLst>
          <pc:docMk/>
          <pc:sldMk cId="2515677646" sldId="293"/>
        </pc:sldMkLst>
        <pc:spChg chg="mod">
          <ac:chgData name="Ingrid van der Pasch - Lever" userId="9da48b9c-ed5a-45d7-a2e1-07d5b651abeb" providerId="ADAL" clId="{E56ABDA8-0DCB-4B23-B161-BBA1069E3194}" dt="2022-12-31T08:44:54.596" v="59" actId="403"/>
          <ac:spMkLst>
            <pc:docMk/>
            <pc:sldMk cId="2515677646" sldId="293"/>
            <ac:spMk id="6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5:04.330" v="61" actId="403"/>
          <ac:spMkLst>
            <pc:docMk/>
            <pc:sldMk cId="2515677646" sldId="293"/>
            <ac:spMk id="7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5:44.786" v="70" actId="403"/>
          <ac:spMkLst>
            <pc:docMk/>
            <pc:sldMk cId="2515677646" sldId="293"/>
            <ac:spMk id="9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5:52.850" v="88" actId="20577"/>
          <ac:spMkLst>
            <pc:docMk/>
            <pc:sldMk cId="2515677646" sldId="293"/>
            <ac:spMk id="10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6:23.731" v="97" actId="403"/>
          <ac:spMkLst>
            <pc:docMk/>
            <pc:sldMk cId="2515677646" sldId="293"/>
            <ac:spMk id="14" creationId="{6FBEBE03-CF57-4AA8-93B8-EE324CC94446}"/>
          </ac:spMkLst>
        </pc:spChg>
        <pc:grpChg chg="mod">
          <ac:chgData name="Ingrid van der Pasch - Lever" userId="9da48b9c-ed5a-45d7-a2e1-07d5b651abeb" providerId="ADAL" clId="{E56ABDA8-0DCB-4B23-B161-BBA1069E3194}" dt="2022-12-31T08:45:00.785" v="60" actId="14100"/>
          <ac:grpSpMkLst>
            <pc:docMk/>
            <pc:sldMk cId="2515677646" sldId="293"/>
            <ac:grpSpMk id="5" creationId="{00000000-0000-0000-0000-000000000000}"/>
          </ac:grpSpMkLst>
        </pc:grpChg>
        <pc:grpChg chg="mod">
          <ac:chgData name="Ingrid van der Pasch - Lever" userId="9da48b9c-ed5a-45d7-a2e1-07d5b651abeb" providerId="ADAL" clId="{E56ABDA8-0DCB-4B23-B161-BBA1069E3194}" dt="2022-12-31T08:46:01.417" v="90" actId="14100"/>
          <ac:grpSpMkLst>
            <pc:docMk/>
            <pc:sldMk cId="2515677646" sldId="293"/>
            <ac:grpSpMk id="8" creationId="{00000000-0000-0000-0000-000000000000}"/>
          </ac:grpSpMkLst>
        </pc:grpChg>
        <pc:grpChg chg="mod">
          <ac:chgData name="Ingrid van der Pasch - Lever" userId="9da48b9c-ed5a-45d7-a2e1-07d5b651abeb" providerId="ADAL" clId="{E56ABDA8-0DCB-4B23-B161-BBA1069E3194}" dt="2022-12-31T08:46:11.865" v="92" actId="14100"/>
          <ac:grpSpMkLst>
            <pc:docMk/>
            <pc:sldMk cId="2515677646" sldId="293"/>
            <ac:grpSpMk id="23" creationId="{F95FCAC5-3228-482E-B4B5-24B38196D668}"/>
          </ac:grpSpMkLst>
        </pc:grpChg>
      </pc:sldChg>
      <pc:sldChg chg="modSp mod">
        <pc:chgData name="Ingrid van der Pasch - Lever" userId="9da48b9c-ed5a-45d7-a2e1-07d5b651abeb" providerId="ADAL" clId="{E56ABDA8-0DCB-4B23-B161-BBA1069E3194}" dt="2022-12-31T08:43:51.058" v="49" actId="14100"/>
        <pc:sldMkLst>
          <pc:docMk/>
          <pc:sldMk cId="4070719454" sldId="296"/>
        </pc:sldMkLst>
        <pc:spChg chg="mod">
          <ac:chgData name="Ingrid van der Pasch - Lever" userId="9da48b9c-ed5a-45d7-a2e1-07d5b651abeb" providerId="ADAL" clId="{E56ABDA8-0DCB-4B23-B161-BBA1069E3194}" dt="2022-12-31T08:42:44.017" v="37" actId="403"/>
          <ac:spMkLst>
            <pc:docMk/>
            <pc:sldMk cId="4070719454" sldId="296"/>
            <ac:spMk id="6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2:44.017" v="37" actId="403"/>
          <ac:spMkLst>
            <pc:docMk/>
            <pc:sldMk cId="4070719454" sldId="296"/>
            <ac:spMk id="7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3:11.868" v="43" actId="403"/>
          <ac:spMkLst>
            <pc:docMk/>
            <pc:sldMk cId="4070719454" sldId="296"/>
            <ac:spMk id="9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3:11.868" v="43" actId="403"/>
          <ac:spMkLst>
            <pc:docMk/>
            <pc:sldMk cId="4070719454" sldId="296"/>
            <ac:spMk id="10" creationId="{00000000-0000-0000-0000-000000000000}"/>
          </ac:spMkLst>
        </pc:spChg>
        <pc:grpChg chg="mod">
          <ac:chgData name="Ingrid van der Pasch - Lever" userId="9da48b9c-ed5a-45d7-a2e1-07d5b651abeb" providerId="ADAL" clId="{E56ABDA8-0DCB-4B23-B161-BBA1069E3194}" dt="2022-12-31T08:42:52.577" v="38" actId="14100"/>
          <ac:grpSpMkLst>
            <pc:docMk/>
            <pc:sldMk cId="4070719454" sldId="296"/>
            <ac:grpSpMk id="5" creationId="{00000000-0000-0000-0000-000000000000}"/>
          </ac:grpSpMkLst>
        </pc:grpChg>
        <pc:grpChg chg="mod">
          <ac:chgData name="Ingrid van der Pasch - Lever" userId="9da48b9c-ed5a-45d7-a2e1-07d5b651abeb" providerId="ADAL" clId="{E56ABDA8-0DCB-4B23-B161-BBA1069E3194}" dt="2022-12-31T08:43:30.329" v="46" actId="14100"/>
          <ac:grpSpMkLst>
            <pc:docMk/>
            <pc:sldMk cId="4070719454" sldId="296"/>
            <ac:grpSpMk id="8" creationId="{00000000-0000-0000-0000-000000000000}"/>
          </ac:grpSpMkLst>
        </pc:grpChg>
        <pc:grpChg chg="mod">
          <ac:chgData name="Ingrid van der Pasch - Lever" userId="9da48b9c-ed5a-45d7-a2e1-07d5b651abeb" providerId="ADAL" clId="{E56ABDA8-0DCB-4B23-B161-BBA1069E3194}" dt="2022-12-31T08:43:51.058" v="49" actId="14100"/>
          <ac:grpSpMkLst>
            <pc:docMk/>
            <pc:sldMk cId="4070719454" sldId="296"/>
            <ac:grpSpMk id="14" creationId="{9D0C4D0C-23F7-4066-91EA-BA4CEC69C696}"/>
          </ac:grpSpMkLst>
        </pc:grpChg>
      </pc:sldChg>
      <pc:sldChg chg="modSp mod">
        <pc:chgData name="Ingrid van der Pasch - Lever" userId="9da48b9c-ed5a-45d7-a2e1-07d5b651abeb" providerId="ADAL" clId="{E56ABDA8-0DCB-4B23-B161-BBA1069E3194}" dt="2022-12-31T08:47:50.065" v="130" actId="14100"/>
        <pc:sldMkLst>
          <pc:docMk/>
          <pc:sldMk cId="1931252528" sldId="297"/>
        </pc:sldMkLst>
        <pc:spChg chg="mod">
          <ac:chgData name="Ingrid van der Pasch - Lever" userId="9da48b9c-ed5a-45d7-a2e1-07d5b651abeb" providerId="ADAL" clId="{E56ABDA8-0DCB-4B23-B161-BBA1069E3194}" dt="2022-12-31T08:46:42.135" v="104" actId="403"/>
          <ac:spMkLst>
            <pc:docMk/>
            <pc:sldMk cId="1931252528" sldId="297"/>
            <ac:spMk id="6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6:42.135" v="104" actId="403"/>
          <ac:spMkLst>
            <pc:docMk/>
            <pc:sldMk cId="1931252528" sldId="297"/>
            <ac:spMk id="7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7:09.523" v="110" actId="403"/>
          <ac:spMkLst>
            <pc:docMk/>
            <pc:sldMk cId="1931252528" sldId="297"/>
            <ac:spMk id="9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7:33.850" v="128" actId="20577"/>
          <ac:spMkLst>
            <pc:docMk/>
            <pc:sldMk cId="1931252528" sldId="297"/>
            <ac:spMk id="10" creationId="{00000000-0000-0000-0000-000000000000}"/>
          </ac:spMkLst>
        </pc:spChg>
        <pc:grpChg chg="mod">
          <ac:chgData name="Ingrid van der Pasch - Lever" userId="9da48b9c-ed5a-45d7-a2e1-07d5b651abeb" providerId="ADAL" clId="{E56ABDA8-0DCB-4B23-B161-BBA1069E3194}" dt="2022-12-31T08:47:50.065" v="130" actId="14100"/>
          <ac:grpSpMkLst>
            <pc:docMk/>
            <pc:sldMk cId="1931252528" sldId="297"/>
            <ac:grpSpMk id="3" creationId="{2A7DA692-015F-42F0-8A5A-85E0202E0EE7}"/>
          </ac:grpSpMkLst>
        </pc:grpChg>
        <pc:grpChg chg="mod">
          <ac:chgData name="Ingrid van der Pasch - Lever" userId="9da48b9c-ed5a-45d7-a2e1-07d5b651abeb" providerId="ADAL" clId="{E56ABDA8-0DCB-4B23-B161-BBA1069E3194}" dt="2022-12-31T08:46:57.024" v="105" actId="14100"/>
          <ac:grpSpMkLst>
            <pc:docMk/>
            <pc:sldMk cId="1931252528" sldId="297"/>
            <ac:grpSpMk id="5" creationId="{00000000-0000-0000-0000-000000000000}"/>
          </ac:grpSpMkLst>
        </pc:grpChg>
        <pc:grpChg chg="mod">
          <ac:chgData name="Ingrid van der Pasch - Lever" userId="9da48b9c-ed5a-45d7-a2e1-07d5b651abeb" providerId="ADAL" clId="{E56ABDA8-0DCB-4B23-B161-BBA1069E3194}" dt="2022-12-31T08:47:14.520" v="111" actId="14100"/>
          <ac:grpSpMkLst>
            <pc:docMk/>
            <pc:sldMk cId="1931252528" sldId="297"/>
            <ac:grpSpMk id="8" creationId="{00000000-0000-0000-0000-000000000000}"/>
          </ac:grpSpMkLst>
        </pc:grpChg>
      </pc:sldChg>
      <pc:sldChg chg="modSp mod">
        <pc:chgData name="Ingrid van der Pasch - Lever" userId="9da48b9c-ed5a-45d7-a2e1-07d5b651abeb" providerId="ADAL" clId="{E56ABDA8-0DCB-4B23-B161-BBA1069E3194}" dt="2022-12-31T08:49:16.705" v="146" actId="14100"/>
        <pc:sldMkLst>
          <pc:docMk/>
          <pc:sldMk cId="705031343" sldId="298"/>
        </pc:sldMkLst>
        <pc:spChg chg="mod">
          <ac:chgData name="Ingrid van der Pasch - Lever" userId="9da48b9c-ed5a-45d7-a2e1-07d5b651abeb" providerId="ADAL" clId="{E56ABDA8-0DCB-4B23-B161-BBA1069E3194}" dt="2022-12-31T08:48:19.151" v="135" actId="403"/>
          <ac:spMkLst>
            <pc:docMk/>
            <pc:sldMk cId="705031343" sldId="298"/>
            <ac:spMk id="6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8:19.151" v="135" actId="403"/>
          <ac:spMkLst>
            <pc:docMk/>
            <pc:sldMk cId="705031343" sldId="298"/>
            <ac:spMk id="7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8:41.748" v="142" actId="403"/>
          <ac:spMkLst>
            <pc:docMk/>
            <pc:sldMk cId="705031343" sldId="298"/>
            <ac:spMk id="9" creationId="{00000000-0000-0000-0000-000000000000}"/>
          </ac:spMkLst>
        </pc:spChg>
        <pc:spChg chg="mod">
          <ac:chgData name="Ingrid van der Pasch - Lever" userId="9da48b9c-ed5a-45d7-a2e1-07d5b651abeb" providerId="ADAL" clId="{E56ABDA8-0DCB-4B23-B161-BBA1069E3194}" dt="2022-12-31T08:48:41.748" v="142" actId="403"/>
          <ac:spMkLst>
            <pc:docMk/>
            <pc:sldMk cId="705031343" sldId="298"/>
            <ac:spMk id="10" creationId="{00000000-0000-0000-0000-000000000000}"/>
          </ac:spMkLst>
        </pc:spChg>
        <pc:grpChg chg="mod">
          <ac:chgData name="Ingrid van der Pasch - Lever" userId="9da48b9c-ed5a-45d7-a2e1-07d5b651abeb" providerId="ADAL" clId="{E56ABDA8-0DCB-4B23-B161-BBA1069E3194}" dt="2022-12-31T08:48:29.153" v="137" actId="14100"/>
          <ac:grpSpMkLst>
            <pc:docMk/>
            <pc:sldMk cId="705031343" sldId="298"/>
            <ac:grpSpMk id="5" creationId="{00000000-0000-0000-0000-000000000000}"/>
          </ac:grpSpMkLst>
        </pc:grpChg>
        <pc:grpChg chg="mod">
          <ac:chgData name="Ingrid van der Pasch - Lever" userId="9da48b9c-ed5a-45d7-a2e1-07d5b651abeb" providerId="ADAL" clId="{E56ABDA8-0DCB-4B23-B161-BBA1069E3194}" dt="2022-12-31T08:48:48.801" v="143" actId="14100"/>
          <ac:grpSpMkLst>
            <pc:docMk/>
            <pc:sldMk cId="705031343" sldId="298"/>
            <ac:grpSpMk id="8" creationId="{00000000-0000-0000-0000-000000000000}"/>
          </ac:grpSpMkLst>
        </pc:grpChg>
        <pc:grpChg chg="mod">
          <ac:chgData name="Ingrid van der Pasch - Lever" userId="9da48b9c-ed5a-45d7-a2e1-07d5b651abeb" providerId="ADAL" clId="{E56ABDA8-0DCB-4B23-B161-BBA1069E3194}" dt="2022-12-31T08:49:16.705" v="146" actId="14100"/>
          <ac:grpSpMkLst>
            <pc:docMk/>
            <pc:sldMk cId="705031343" sldId="298"/>
            <ac:grpSpMk id="11" creationId="{185B62D8-8ECD-4B3B-AACE-B84321297660}"/>
          </ac:grpSpMkLst>
        </pc:gr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2-17T16:49:20.822" idx="3">
    <p:pos x="10" y="10"/>
    <p:text>dia 2 en 3, onderste kader vliegt te vroeg in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9C9FA-37CC-461A-A6FE-3E1117F238D5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1979F-49B7-439E-B140-C8BC3C6150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2112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Beste</a:t>
            </a:r>
            <a:r>
              <a:rPr lang="nl-NL" baseline="0" dirty="0"/>
              <a:t> docent,</a:t>
            </a:r>
          </a:p>
          <a:p>
            <a:endParaRPr lang="nl-NL" baseline="0" dirty="0"/>
          </a:p>
          <a:p>
            <a:r>
              <a:rPr lang="nl-NL" baseline="0" dirty="0"/>
              <a:t>U kunt in deze presentatie zelf dia’s toevoegen, weghalen of wijzigen. Zo kunt u er voor zorgen dat de presentatie aansluit bij uw lessen.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161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60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479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6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410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44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5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50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328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42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303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73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image" Target="../media/image4.png"/><Relationship Id="rId4" Type="http://schemas.openxmlformats.org/officeDocument/2006/relationships/hyperlink" Target="https://capaciteitentestoefenen.com/assessment-begrippen/wat-zijn-zachte-functie-eisen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www.monsterboard.nl/werkgever/recruitment-tips/werving-en-selectie/kandidaten-selecteren/hoe-voer-ik-een-goed-sollicitatiegesprek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s://www.youtube.com/embed/UUqlLXB7foQ?rel=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hyperlink" Target="https://www.personeelsman.nl/aannemen-inwerken/personeel-aannemen/referentie-inwinnen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hyperlink" Target="https://www.youtube.com/embed/1c5zv_dJIN0?rel=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>
            <a:extLst>
              <a:ext uri="{FF2B5EF4-FFF2-40B4-BE49-F238E27FC236}">
                <a16:creationId xmlns:a16="http://schemas.microsoft.com/office/drawing/2014/main" id="{73A08CBC-2B75-4FBA-A51F-8AF4B50A974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024336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4800" dirty="0">
                  <a:latin typeface="Arial" panose="020B0604020202020204" pitchFamily="34" charset="0"/>
                  <a:cs typeface="Arial" panose="020B0604020202020204" pitchFamily="34" charset="0"/>
                </a:rPr>
                <a:t>Selectie</a:t>
              </a:r>
            </a:p>
            <a:p>
              <a:r>
                <a:rPr lang="nl-NL" sz="3600" dirty="0">
                  <a:latin typeface="Arial" panose="020B0604020202020204" pitchFamily="34" charset="0"/>
                  <a:cs typeface="Arial" panose="020B0604020202020204" pitchFamily="34" charset="0"/>
                </a:rPr>
                <a:t>hoofdstuk 3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95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>
            <a:extLst>
              <a:ext uri="{FF2B5EF4-FFF2-40B4-BE49-F238E27FC236}">
                <a16:creationId xmlns:a16="http://schemas.microsoft.com/office/drawing/2014/main" id="{827E0C20-8EFF-4E76-B71F-EC6ABF91831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381511" y="469885"/>
            <a:ext cx="4162440" cy="5683404"/>
            <a:chOff x="-602167" y="221167"/>
            <a:chExt cx="4068452" cy="2573678"/>
          </a:xfrm>
        </p:grpSpPr>
        <p:sp>
          <p:nvSpPr>
            <p:cNvPr id="6" name="Afgeronde rechthoek 5"/>
            <p:cNvSpPr/>
            <p:nvPr/>
          </p:nvSpPr>
          <p:spPr>
            <a:xfrm>
              <a:off x="-602167" y="221167"/>
              <a:ext cx="4068452" cy="2290326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300054"/>
              <a:ext cx="3857164" cy="2494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Arial" panose="020B0604020202020204" pitchFamily="34" charset="0"/>
                  <a:cs typeface="Arial" panose="020B0604020202020204" pitchFamily="34" charset="0"/>
                </a:rPr>
                <a:t>Selectieprocedure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ongestructureerd selectiegesprek &gt; geen vaste volgorde van onderwerpen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gestructureerd gesprek &gt; vaste volgorde van onderwerpen 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volgorde gestructureerd gesprek: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voorselectie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kandidaten uitnodigen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gesprek voorbereiden en voeren 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aanvullende informatie zoeken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beslissingen nemen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kandidaten op de hoogte stellen 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4" y="469885"/>
            <a:ext cx="3880480" cy="1446948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nl-NL" sz="2800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52705" y="2720491"/>
              <a:ext cx="3742131" cy="5602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Bij het voeren van een selectiegesprek houd je rekening met de NVP-sollicitatiecode. Wat staat er in deze code?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3" name="Groep 2">
            <a:extLst>
              <a:ext uri="{FF2B5EF4-FFF2-40B4-BE49-F238E27FC236}">
                <a16:creationId xmlns:a16="http://schemas.microsoft.com/office/drawing/2014/main" id="{F74F36BB-99F8-458D-B494-C0419DF8C01F}"/>
              </a:ext>
            </a:extLst>
          </p:cNvPr>
          <p:cNvGrpSpPr/>
          <p:nvPr/>
        </p:nvGrpSpPr>
        <p:grpSpPr>
          <a:xfrm>
            <a:off x="4788024" y="2924945"/>
            <a:ext cx="3880480" cy="2602624"/>
            <a:chOff x="4788024" y="3933056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4" y="3933056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400" dirty="0"/>
            </a:p>
          </p:txBody>
        </p:sp>
        <p:pic>
          <p:nvPicPr>
            <p:cNvPr id="2" name="Afbeelding 1">
              <a:hlinkClick r:id="rId4"/>
              <a:extLst>
                <a:ext uri="{FF2B5EF4-FFF2-40B4-BE49-F238E27FC236}">
                  <a16:creationId xmlns:a16="http://schemas.microsoft.com/office/drawing/2014/main" id="{B888B4D7-5B6E-434F-BBDE-5D1A3128F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13961" y="4293096"/>
              <a:ext cx="3800699" cy="1403087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29961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A73B8F5A-ADF8-4EAA-8A09-3920DA4E71C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68914" y="0"/>
            <a:ext cx="10281828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-180529" y="476672"/>
            <a:ext cx="4291842" cy="5216601"/>
            <a:chOff x="-602167" y="221167"/>
            <a:chExt cx="4068452" cy="2290326"/>
          </a:xfrm>
        </p:grpSpPr>
        <p:sp>
          <p:nvSpPr>
            <p:cNvPr id="6" name="Afgeronde rechthoek 5"/>
            <p:cNvSpPr/>
            <p:nvPr/>
          </p:nvSpPr>
          <p:spPr>
            <a:xfrm>
              <a:off x="-602167" y="221167"/>
              <a:ext cx="4068452" cy="2290326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300054"/>
              <a:ext cx="3857164" cy="20891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Arial" panose="020B0604020202020204" pitchFamily="34" charset="0"/>
                  <a:cs typeface="Arial" panose="020B0604020202020204" pitchFamily="34" charset="0"/>
                </a:rPr>
                <a:t>Selectiegesprekken voorbereiden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Maak een lijstje met onderwerpen.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Weet welke vragen je wel en niet mag stellen.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Schrijf puntsgewijs op wat je wilt vertellen over jouw bedrijf.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Leg alles klaar wat je nodig hebt: sollicitatiebrief en cv, beoordelingsformulier, pen en papier.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Voer je het gesprek samen met iemand anders, maak dan duidelijke afspraken over wie wat doet. 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924300" y="476671"/>
            <a:ext cx="4068453" cy="1296145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52705" y="2720491"/>
              <a:ext cx="3906814" cy="4061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Stel dat je een nieuwe docent zou mogen aannemen. Wat zou je dan over jouw school vertellen in het gesprek? 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4" name="Groep 13">
            <a:extLst>
              <a:ext uri="{FF2B5EF4-FFF2-40B4-BE49-F238E27FC236}">
                <a16:creationId xmlns:a16="http://schemas.microsoft.com/office/drawing/2014/main" id="{9D0C4D0C-23F7-4066-91EA-BA4CEC69C696}"/>
              </a:ext>
            </a:extLst>
          </p:cNvPr>
          <p:cNvGrpSpPr/>
          <p:nvPr/>
        </p:nvGrpSpPr>
        <p:grpSpPr>
          <a:xfrm>
            <a:off x="4924300" y="2924944"/>
            <a:ext cx="4068453" cy="2768329"/>
            <a:chOff x="4788024" y="3933056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4" y="3933056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pic>
          <p:nvPicPr>
            <p:cNvPr id="4" name="Afbeelding 3">
              <a:hlinkClick r:id="rId4"/>
              <a:extLst>
                <a:ext uri="{FF2B5EF4-FFF2-40B4-BE49-F238E27FC236}">
                  <a16:creationId xmlns:a16="http://schemas.microsoft.com/office/drawing/2014/main" id="{4A5EC501-3ADB-42F4-8F33-9B78A4711D2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24300" y="4149080"/>
              <a:ext cx="3716078" cy="1833265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407071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Afbeelding 20">
            <a:extLst>
              <a:ext uri="{FF2B5EF4-FFF2-40B4-BE49-F238E27FC236}">
                <a16:creationId xmlns:a16="http://schemas.microsoft.com/office/drawing/2014/main" id="{490AC91B-4754-401D-9864-3CEA9517EEE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574310" y="529172"/>
            <a:ext cx="4127523" cy="6244373"/>
            <a:chOff x="-648580" y="234849"/>
            <a:chExt cx="4068452" cy="2247353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96656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40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300054"/>
              <a:ext cx="3857164" cy="2182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Arial" panose="020B0604020202020204" pitchFamily="34" charset="0"/>
                  <a:cs typeface="Arial" panose="020B0604020202020204" pitchFamily="34" charset="0"/>
                </a:rPr>
                <a:t>Opbouw selectiegesprek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buFont typeface="+mj-lt"/>
                <a:buAutoNum type="arabicPeriod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opening: voorstellen, op gemak stellen, aanleiding gesprek</a:t>
              </a:r>
            </a:p>
            <a:p>
              <a:pPr marL="228600" indent="-228600">
                <a:buFont typeface="+mj-lt"/>
                <a:buAutoNum type="arabicPeriod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buFont typeface="+mj-lt"/>
                <a:buAutoNum type="arabicPeriod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informatie verstrekken over bedrijf</a:t>
              </a:r>
            </a:p>
            <a:p>
              <a:pPr marL="228600" indent="-228600">
                <a:buFont typeface="+mj-lt"/>
                <a:buAutoNum type="arabicPeriod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buFont typeface="+mj-lt"/>
                <a:buAutoNum type="arabicPeriod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interview: informatie verzamelen, via STARRT-methode</a:t>
              </a:r>
            </a:p>
            <a:p>
              <a:pPr marL="228600" indent="-228600">
                <a:buFont typeface="+mj-lt"/>
                <a:buAutoNum type="arabicPeriod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buFont typeface="+mj-lt"/>
                <a:buAutoNum type="arabicPeriod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afronding: vragen beantwoorden, vertellen wanneer de kandidaat bericht krijgt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Tip: stel vooral open vragen!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5096630" y="529172"/>
            <a:ext cx="3818917" cy="1315652"/>
            <a:chOff x="4788024" y="297416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97416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12136" y="3063775"/>
              <a:ext cx="3737017" cy="2204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Welke vragen stel jij aan een kandidaat die komt solliciteren bij jouw stagebedrijf?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23" name="Groep 22">
            <a:extLst>
              <a:ext uri="{FF2B5EF4-FFF2-40B4-BE49-F238E27FC236}">
                <a16:creationId xmlns:a16="http://schemas.microsoft.com/office/drawing/2014/main" id="{F95FCAC5-3228-482E-B4B5-24B38196D668}"/>
              </a:ext>
            </a:extLst>
          </p:cNvPr>
          <p:cNvGrpSpPr/>
          <p:nvPr/>
        </p:nvGrpSpPr>
        <p:grpSpPr>
          <a:xfrm>
            <a:off x="5096630" y="3545087"/>
            <a:ext cx="3867857" cy="2448273"/>
            <a:chOff x="4788024" y="4128364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4" y="4128364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2" name="Afbeelding 21">
              <a:hlinkClick r:id="rId4"/>
              <a:extLst>
                <a:ext uri="{FF2B5EF4-FFF2-40B4-BE49-F238E27FC236}">
                  <a16:creationId xmlns:a16="http://schemas.microsoft.com/office/drawing/2014/main" id="{7ACF0771-D2DC-4A9F-9AF4-16D4BF26427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12043" y="4434340"/>
              <a:ext cx="3820411" cy="1984771"/>
            </a:xfrm>
            <a:prstGeom prst="rect">
              <a:avLst/>
            </a:prstGeom>
          </p:spPr>
        </p:pic>
        <p:sp>
          <p:nvSpPr>
            <p:cNvPr id="14" name="Tekstvak 13">
              <a:extLst>
                <a:ext uri="{FF2B5EF4-FFF2-40B4-BE49-F238E27FC236}">
                  <a16:creationId xmlns:a16="http://schemas.microsoft.com/office/drawing/2014/main" id="{6FBEBE03-CF57-4AA8-93B8-EE324CC94446}"/>
                </a:ext>
              </a:extLst>
            </p:cNvPr>
            <p:cNvSpPr txBox="1"/>
            <p:nvPr/>
          </p:nvSpPr>
          <p:spPr>
            <a:xfrm>
              <a:off x="4850122" y="4181484"/>
              <a:ext cx="3882332" cy="7078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>
                  <a:latin typeface="Arial" panose="020B0604020202020204" pitchFamily="34" charset="0"/>
                  <a:cs typeface="Arial" panose="020B0604020202020204" pitchFamily="34" charset="0"/>
                </a:rPr>
                <a:t>voorbereiding sollicitant op selectiegesprek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5677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ED22B26A-4AC2-4958-AA1E-C52F35D1DE1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70872" y="0"/>
            <a:ext cx="10285744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-138824" y="441301"/>
            <a:ext cx="4068453" cy="5147940"/>
            <a:chOff x="-648580" y="234849"/>
            <a:chExt cx="4068452" cy="1966564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96656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300054"/>
              <a:ext cx="3857164" cy="1509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Arial" panose="020B0604020202020204" pitchFamily="34" charset="0"/>
                  <a:cs typeface="Arial" panose="020B0604020202020204" pitchFamily="34" charset="0"/>
                </a:rPr>
                <a:t>Beoordelingsformulier invullen en referenties inwinnen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Noteer meteen na het gesprek op een beoordelingsformulier welke indruk de kandidaat achterlaat.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Geef per functie-eis aan hoe een kandidaat scoort.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Je vergelijkt kandidaten met dit soort beoordelingsformulieren.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Referenties win je in om een nog beter beeld te krijgen van de sollicitant. Doe dit alleen met instemming van de sollicitant. 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5075547" y="441301"/>
            <a:ext cx="4068453" cy="1475532"/>
            <a:chOff x="4788024" y="297416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97416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12136" y="2985731"/>
              <a:ext cx="3737017" cy="535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Welke vragen stel jij aan de referentie van een sollicitant die bij jou solliciteert als kantoormedewerker?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3" name="Groep 2">
            <a:extLst>
              <a:ext uri="{FF2B5EF4-FFF2-40B4-BE49-F238E27FC236}">
                <a16:creationId xmlns:a16="http://schemas.microsoft.com/office/drawing/2014/main" id="{2A7DA692-015F-42F0-8A5A-85E0202E0EE7}"/>
              </a:ext>
            </a:extLst>
          </p:cNvPr>
          <p:cNvGrpSpPr/>
          <p:nvPr/>
        </p:nvGrpSpPr>
        <p:grpSpPr>
          <a:xfrm>
            <a:off x="5075546" y="2924944"/>
            <a:ext cx="4068453" cy="2664297"/>
            <a:chOff x="4788024" y="4128364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4" y="4128364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" name="Afbeelding 1">
              <a:hlinkClick r:id="rId4"/>
              <a:extLst>
                <a:ext uri="{FF2B5EF4-FFF2-40B4-BE49-F238E27FC236}">
                  <a16:creationId xmlns:a16="http://schemas.microsoft.com/office/drawing/2014/main" id="{529B64AD-910F-4FBA-8523-E0071C7D90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04325" y="4365104"/>
              <a:ext cx="3889959" cy="1795707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931252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1F3DF061-0B3A-42BF-9AAA-96721C897FD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828600" y="0"/>
            <a:ext cx="10287000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-252536" y="542276"/>
            <a:ext cx="4438637" cy="5150998"/>
            <a:chOff x="-648580" y="234849"/>
            <a:chExt cx="4068452" cy="1966564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96656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300054"/>
              <a:ext cx="3857164" cy="1585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Arial" panose="020B0604020202020204" pitchFamily="34" charset="0"/>
                  <a:cs typeface="Arial" panose="020B0604020202020204" pitchFamily="34" charset="0"/>
                </a:rPr>
                <a:t>STARRT-methode</a:t>
              </a:r>
            </a:p>
            <a:p>
              <a:endParaRPr lang="nl-NL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Situatie: je vraagt naar een situatie.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Taak: je vraagt naar de taak die de kandidaat in die situatie had.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Actie: je onderzoekt hoe de kandidaat met de situatie omging.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Resultaat: je onderzoekt of hij effectief handelde.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Reflectie: je onderzoekt of hij in staat is om over zijn eigen gedrag na te denken.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Transfer: je probeert in te schatten of de kandidaat zijn ervaring kan omzetten naar de nieuwe functie. 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938117" y="542276"/>
            <a:ext cx="4068453" cy="798492"/>
            <a:chOff x="4788024" y="297416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97416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12136" y="2985731"/>
              <a:ext cx="3737017" cy="1550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Gebruik de </a:t>
              </a:r>
              <a:r>
                <a:rPr lang="nl-NL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STARTT</a:t>
              </a:r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-methode om een klasgenoot te interviewen.  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1" name="Groep 10">
            <a:extLst>
              <a:ext uri="{FF2B5EF4-FFF2-40B4-BE49-F238E27FC236}">
                <a16:creationId xmlns:a16="http://schemas.microsoft.com/office/drawing/2014/main" id="{185B62D8-8ECD-4B3B-AACE-B84321297660}"/>
              </a:ext>
            </a:extLst>
          </p:cNvPr>
          <p:cNvGrpSpPr/>
          <p:nvPr/>
        </p:nvGrpSpPr>
        <p:grpSpPr>
          <a:xfrm>
            <a:off x="4957901" y="2564904"/>
            <a:ext cx="4048668" cy="3128371"/>
            <a:chOff x="4788024" y="4128364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4" y="4128364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pic>
          <p:nvPicPr>
            <p:cNvPr id="4" name="Afbeelding 3">
              <a:hlinkClick r:id="rId4"/>
              <a:extLst>
                <a:ext uri="{FF2B5EF4-FFF2-40B4-BE49-F238E27FC236}">
                  <a16:creationId xmlns:a16="http://schemas.microsoft.com/office/drawing/2014/main" id="{FF3A0DE8-CE86-43E2-8281-9C2012E3DC7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38117" y="4293096"/>
              <a:ext cx="3754559" cy="20658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05031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3226D45B-42D2-4EC5-AC00-63BC4D2A9FF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5220072" y="140306"/>
            <a:ext cx="3672408" cy="2352589"/>
            <a:chOff x="35496" y="260648"/>
            <a:chExt cx="3384376" cy="2155016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02433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4000" dirty="0">
                  <a:latin typeface="Arial" panose="020B0604020202020204" pitchFamily="34" charset="0"/>
                  <a:cs typeface="Arial" panose="020B0604020202020204" pitchFamily="34" charset="0"/>
                </a:rPr>
                <a:t>Einde van dit hoofdstuk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48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4" ma:contentTypeDescription="Een nieuw document maken." ma:contentTypeScope="" ma:versionID="df26e2361f59d12fcab5caeb108a0da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2ec27913bf823355671e7e45cf2fbb5d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29A83D-7721-4A2C-A29C-B0F254E04B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A8E635-D0D5-4B7E-BF93-912308B0BC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1c85b-b197-48cd-8bb1-fe9e9ee0096b"/>
    <ds:schemaRef ds:uri="414a8a67-acf6-4b09-bb49-f84330b442d7"/>
    <ds:schemaRef ds:uri="5ad07612-1080-49cf-8fb2-28e7c3022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4373</TotalTime>
  <Words>410</Words>
  <Application>Microsoft Office PowerPoint</Application>
  <PresentationFormat>Diavoorstelling (4:3)</PresentationFormat>
  <Paragraphs>61</Paragraphs>
  <Slides>7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Calibri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Conny Spijker</dc:creator>
  <cp:lastModifiedBy>Bertus Boer</cp:lastModifiedBy>
  <cp:revision>351</cp:revision>
  <cp:lastPrinted>2018-07-20T06:43:01Z</cp:lastPrinted>
  <dcterms:created xsi:type="dcterms:W3CDTF">2018-03-09T07:58:17Z</dcterms:created>
  <dcterms:modified xsi:type="dcterms:W3CDTF">2023-03-10T19:16:14Z</dcterms:modified>
</cp:coreProperties>
</file>